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7" r:id="rId3"/>
    <p:sldId id="281" r:id="rId4"/>
    <p:sldId id="272" r:id="rId5"/>
    <p:sldId id="282" r:id="rId6"/>
    <p:sldId id="264" r:id="rId7"/>
    <p:sldId id="279" r:id="rId8"/>
    <p:sldId id="284" r:id="rId9"/>
    <p:sldId id="285" r:id="rId10"/>
    <p:sldId id="283" r:id="rId11"/>
    <p:sldId id="274" r:id="rId12"/>
    <p:sldId id="275" r:id="rId13"/>
    <p:sldId id="276" r:id="rId14"/>
    <p:sldId id="271" r:id="rId15"/>
    <p:sldId id="262" r:id="rId16"/>
    <p:sldId id="256" r:id="rId17"/>
    <p:sldId id="286" r:id="rId1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C1DC8-A65E-4E68-8E30-00EE7B2B04EC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012EE-DB0B-4212-89EE-4AF05931B6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2012EE-DB0B-4212-89EE-4AF05931B67B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16B38-FCA5-4E56-A6A4-535EA60CCEB0}" type="datetimeFigureOut">
              <a:rPr lang="de-DE" smtClean="0"/>
              <a:pPr/>
              <a:t>05.10.2021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6E283-EAC3-4E80-A120-4E7CD075617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brwo.de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Seniorenbeirat der Stadt Worms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  <a:p>
            <a:endParaRPr lang="de-DE" dirty="0"/>
          </a:p>
        </p:txBody>
      </p:sp>
      <p:pic>
        <p:nvPicPr>
          <p:cNvPr id="1026" name="Picture 2" descr="C:\Users\Karin\Documents\Seniorenbeirat\Logo\Logo_SBR_Worm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0176" y="2642616"/>
            <a:ext cx="4803648" cy="1572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Aktivitäten für Seniorinnen und Senioren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Umgang mit dem Smartphone</a:t>
            </a:r>
          </a:p>
          <a:p>
            <a:r>
              <a:rPr lang="de-DE" dirty="0"/>
              <a:t>Unterstützung der Initiative gegen den Abbau von Geldautomaten in den Vororten</a:t>
            </a:r>
          </a:p>
          <a:p>
            <a:r>
              <a:rPr lang="de-DE" dirty="0"/>
              <a:t>Unterstützung der Initiative zur Wiedereröffnung der Bahnhofstoilette</a:t>
            </a:r>
          </a:p>
          <a:p>
            <a:r>
              <a:rPr lang="de-DE" dirty="0"/>
              <a:t>Beteiligung an der Aktion des Offenen Kanals und des Seniorenbüros „Motto 60 plus – das Seniorenmagazin für Worms“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Acrobat Document" r:id="rId3" imgW="8019751" imgH="5667021" progId="AcroExch.Document.DC">
                  <p:embed/>
                </p:oleObj>
              </mc:Choice>
              <mc:Fallback>
                <p:oleObj name="Acrobat Document" r:id="rId3" imgW="8019751" imgH="5667021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Aktivitäten für Seniorinnen und Senioren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Flyer zur Arbeit und den Mitgliedern des aktuellen Seniorenbeirates</a:t>
            </a:r>
          </a:p>
          <a:p>
            <a:r>
              <a:rPr lang="de-DE" dirty="0"/>
              <a:t>Erstellung einer Homepage </a:t>
            </a:r>
            <a:r>
              <a:rPr lang="de-DE" dirty="0">
                <a:hlinkClick r:id="rId2"/>
              </a:rPr>
              <a:t>www.sbrwo.de</a:t>
            </a:r>
            <a:endParaRPr lang="de-DE" dirty="0"/>
          </a:p>
          <a:p>
            <a:r>
              <a:rPr lang="de-DE" dirty="0"/>
              <a:t>Informationen der Mitglieder zu Beweggründen, Lebenslauf, Hobbies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Aktivitäten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6" name="Acrobat Document" r:id="rId3" imgW="8019751" imgH="5667021" progId="AcroExch.Document.DC">
                  <p:embed/>
                </p:oleObj>
              </mc:Choice>
              <mc:Fallback>
                <p:oleObj name="Acrobat Document" r:id="rId3" imgW="8019751" imgH="5667021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de-DE" sz="2200" dirty="0"/>
            </a:br>
            <a:r>
              <a:rPr lang="de-DE" sz="2200" dirty="0"/>
              <a:t>Aktivitäten als Gremium</a:t>
            </a:r>
            <a:br>
              <a:rPr lang="de-DE" sz="2200" dirty="0"/>
            </a:br>
            <a:r>
              <a:rPr lang="de-DE" sz="3100" dirty="0"/>
              <a:t>Klimaanpassung und Klimaschutz</a:t>
            </a:r>
            <a:br>
              <a:rPr lang="de-DE" sz="2200" dirty="0"/>
            </a:br>
            <a:r>
              <a:rPr lang="de-DE" sz="3200" dirty="0"/>
              <a:t>Online Videokonferenz und Klimaspaziergang</a:t>
            </a:r>
            <a:br>
              <a:rPr lang="de-DE" sz="3200" dirty="0"/>
            </a:br>
            <a:endParaRPr lang="de-DE" sz="3200" dirty="0"/>
          </a:p>
        </p:txBody>
      </p:sp>
      <p:pic>
        <p:nvPicPr>
          <p:cNvPr id="20482" name="Picture 2" descr="C:\Users\Karin\Documents\Seniorenbeirat\2021\Fotos\KlimaSpazg1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64047"/>
            <a:ext cx="8229600" cy="39982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Gespräche auf politischer Ebene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Gespräche des Vorstandes mit Herrn Oberbürgermeister Adolf Kessel</a:t>
            </a:r>
          </a:p>
          <a:p>
            <a:r>
              <a:rPr lang="de-DE" dirty="0"/>
              <a:t>Gespräche des Beirates mit dem zuständigen Dezernenten für Soziales Herrn Waldemar Herder</a:t>
            </a:r>
          </a:p>
          <a:p>
            <a:r>
              <a:rPr lang="de-DE" dirty="0"/>
              <a:t>Gespräch des SBR mit dem Behindertenbeirat</a:t>
            </a:r>
          </a:p>
          <a:p>
            <a:r>
              <a:rPr lang="de-DE" dirty="0"/>
              <a:t>Gespräche der Mitglieder mit den Ortsvorstehern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Seniorenbeirat der Stadt Worms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026" name="Picture 2" descr="C:\Users\Karin\Documents\Seniorenbeirat\2021\Fotos\Foto Termin Vorstand Seniorenbeirat mit OB Kess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00" y="-433388"/>
            <a:ext cx="10287000" cy="772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Am 7. Oktober 2021</a:t>
            </a:r>
            <a:br>
              <a:rPr lang="de-DE" sz="2800" dirty="0"/>
            </a:br>
            <a:r>
              <a:rPr lang="de-DE" sz="2800" dirty="0"/>
              <a:t>Austausch mit dem Seniorenbeirat der Stadt Metz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7. Oktober 2021 Seniorenbeirat der Stadt Worms zu Gast beim Seniorenbeirat der Stadt Metz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7395D3A-A4DA-4552-866E-BDE7AB71AF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87086" y="3726866"/>
            <a:ext cx="3909795" cy="238509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C09E4D4-B3AE-4C30-8909-19A70FB25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150" y="3726866"/>
            <a:ext cx="3600400" cy="24002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Seniorenbeirat der Stadt Worms</a:t>
            </a:r>
          </a:p>
        </p:txBody>
      </p:sp>
      <p:pic>
        <p:nvPicPr>
          <p:cNvPr id="2050" name="Picture 2" descr="C:\Users\Karin\Documents\Seniorenbeirat\2021\Fotos\Übersicht Mitglie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Seniorenbeirat der Stadt Worms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ist ein Beratungsgremium des Stadtrates und der Verwaltung</a:t>
            </a:r>
          </a:p>
          <a:p>
            <a:r>
              <a:rPr lang="de-DE" dirty="0"/>
              <a:t>vertritt die Interessen der Menschen über 60 Jahren in Worms</a:t>
            </a:r>
          </a:p>
          <a:p>
            <a:r>
              <a:rPr lang="de-DE" dirty="0"/>
              <a:t>wird direkt und persönlich gewählt</a:t>
            </a:r>
          </a:p>
          <a:p>
            <a:r>
              <a:rPr lang="de-DE" dirty="0"/>
              <a:t>vertritt ca. 25% der Wormser Bevölkerung</a:t>
            </a:r>
          </a:p>
          <a:p>
            <a:pPr>
              <a:buNone/>
            </a:pPr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Vorstand des Seniorenbeirates</a:t>
            </a:r>
            <a:br>
              <a:rPr lang="de-DE" dirty="0"/>
            </a:br>
            <a:endParaRPr lang="de-DE" dirty="0"/>
          </a:p>
        </p:txBody>
      </p:sp>
      <p:pic>
        <p:nvPicPr>
          <p:cNvPr id="21506" name="Picture 2" descr="C:\Users\Karin\Documents\Seniorenbeirat\2021\Fotos\SBR_Vorst_2-0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1308" y="1600200"/>
            <a:ext cx="620138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19. September 2019 Wahl des aktuellen SBR </a:t>
            </a:r>
          </a:p>
          <a:p>
            <a:r>
              <a:rPr lang="de-DE" dirty="0"/>
              <a:t>15 Mitglieder, 5köpfiger Vorstand</a:t>
            </a:r>
          </a:p>
          <a:p>
            <a:r>
              <a:rPr lang="de-DE" dirty="0"/>
              <a:t>Das Gremium als solches existiert seit 20 Jahren</a:t>
            </a:r>
          </a:p>
          <a:p>
            <a:r>
              <a:rPr lang="de-DE" dirty="0"/>
              <a:t>Laufzeit 5 Jahre – gekoppelt an die </a:t>
            </a:r>
            <a:r>
              <a:rPr lang="de-DE" dirty="0" err="1"/>
              <a:t>Legislatur</a:t>
            </a:r>
            <a:r>
              <a:rPr lang="de-DE" dirty="0"/>
              <a:t> des Stadtrates</a:t>
            </a:r>
          </a:p>
          <a:p>
            <a:r>
              <a:rPr lang="de-DE" dirty="0"/>
              <a:t>Antragsberechtigtes Mitglied im Sozialausschuss und Jugendhilfeausschuss (Wunsch auch in Bau-, Kultur-, Innenstadt-, Mobilitätsausschuss)</a:t>
            </a:r>
          </a:p>
          <a:p>
            <a:r>
              <a:rPr lang="de-DE" dirty="0"/>
              <a:t>Anbindung an Verwaltung und logistische Unterstützung durch Leitstelle für Senioren und Inklusion der Stadt Worms</a:t>
            </a:r>
          </a:p>
          <a:p>
            <a:endParaRPr lang="de-D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Aktivitäten als Gremium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Sprechstunden im Rathaus (aktuell nur telefonisch)</a:t>
            </a:r>
          </a:p>
          <a:p>
            <a:r>
              <a:rPr lang="de-DE" dirty="0"/>
              <a:t>6 Beirats-Sitzungen im Jahr 2020</a:t>
            </a:r>
          </a:p>
          <a:p>
            <a:r>
              <a:rPr lang="de-DE" dirty="0"/>
              <a:t>4 Sitzungen im Jahr 2021, davon 2 online</a:t>
            </a:r>
          </a:p>
          <a:p>
            <a:r>
              <a:rPr lang="de-DE" dirty="0"/>
              <a:t>Vorstandsitzungen 6 (2020) bzw. 9 (2021)</a:t>
            </a:r>
          </a:p>
          <a:p>
            <a:r>
              <a:rPr lang="de-DE" dirty="0"/>
              <a:t>2 Klausurtagungen: Januar 2020 und September 2021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800" dirty="0"/>
              <a:t>Aktivitäten als Gremium</a:t>
            </a:r>
            <a:br>
              <a:rPr lang="de-DE" sz="2800" dirty="0"/>
            </a:br>
            <a:r>
              <a:rPr lang="de-DE" sz="2800" dirty="0"/>
              <a:t>Klausurtagung 2021</a:t>
            </a:r>
          </a:p>
        </p:txBody>
      </p:sp>
      <p:pic>
        <p:nvPicPr>
          <p:cNvPr id="25602" name="Picture 2" descr="C:\Users\Karin\Documents\Seniorenbeirat\2021\Klausur_2021\SBR_KT_prin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635" y="1600200"/>
            <a:ext cx="603272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Aktivitäten als Gremium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Seit 2020 Organisation in Arbeitsgruppen: Öffentlichkeitsarbeit, Sicherheit, Mobilität und Gesundheit</a:t>
            </a:r>
          </a:p>
          <a:p>
            <a:r>
              <a:rPr lang="de-DE" dirty="0"/>
              <a:t>Festlegung der Jahresschwerpunkte in den jährlichen Klausurtagungen</a:t>
            </a:r>
          </a:p>
          <a:p>
            <a:r>
              <a:rPr lang="de-DE" dirty="0"/>
              <a:t>2022: verstärkt Öffentlichkeitsarbeit, Umgang mit dem Fahrkartenautomaten, Einsteigen in Bus und Bahn mit dem </a:t>
            </a:r>
            <a:r>
              <a:rPr lang="de-DE" dirty="0" err="1"/>
              <a:t>Rollator</a:t>
            </a:r>
            <a:r>
              <a:rPr lang="de-DE" dirty="0"/>
              <a:t>, Vorträge z. B. zu E- Krankassenkarte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Aktivitäten mit Seniorinnen und Senioren</a:t>
            </a:r>
            <a:br>
              <a:rPr lang="de-DE" sz="2800" dirty="0"/>
            </a:br>
            <a:r>
              <a:rPr lang="de-DE" sz="2800" dirty="0"/>
              <a:t>„Mach mit – bleib fit“  2021</a:t>
            </a:r>
          </a:p>
        </p:txBody>
      </p:sp>
      <p:pic>
        <p:nvPicPr>
          <p:cNvPr id="19457" name="Picture 1" descr="C:\Users\Karin\Documents\Seniorenbeirat\2021\Fotos\20210805_150625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3" y="1494316"/>
            <a:ext cx="3059631" cy="2294723"/>
          </a:xfrm>
          <a:prstGeom prst="rect">
            <a:avLst/>
          </a:prstGeom>
          <a:noFill/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D217418-E533-4CDA-9CB6-9B37BB1E0D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65" y="1484783"/>
            <a:ext cx="3072340" cy="230425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3B3B3AB-989A-4A50-93F7-EE9143255B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3892897"/>
            <a:ext cx="3059631" cy="229472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A9A4943-7789-48D3-8E81-934D93DAEC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65" y="3892087"/>
            <a:ext cx="3059629" cy="22947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Microsoft Office PowerPoint</Application>
  <PresentationFormat>Bildschirmpräsentation (4:3)</PresentationFormat>
  <Paragraphs>50</Paragraphs>
  <Slides>17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Calibri</vt:lpstr>
      <vt:lpstr>Larissa-Design</vt:lpstr>
      <vt:lpstr>Acrobat Document</vt:lpstr>
      <vt:lpstr>Seniorenbeirat der Stadt Worms</vt:lpstr>
      <vt:lpstr>Seniorenbeirat der Stadt Worms</vt:lpstr>
      <vt:lpstr>Seniorenbeirat der Stadt Worms</vt:lpstr>
      <vt:lpstr>Vorstand des Seniorenbeirates </vt:lpstr>
      <vt:lpstr>Struktur</vt:lpstr>
      <vt:lpstr>Aktivitäten als Gremium </vt:lpstr>
      <vt:lpstr>Aktivitäten als Gremium Klausurtagung 2021</vt:lpstr>
      <vt:lpstr>Aktivitäten als Gremium</vt:lpstr>
      <vt:lpstr>Aktivitäten mit Seniorinnen und Senioren „Mach mit – bleib fit“  2021</vt:lpstr>
      <vt:lpstr>Aktivitäten für Seniorinnen und Senioren</vt:lpstr>
      <vt:lpstr>PowerPoint-Präsentation</vt:lpstr>
      <vt:lpstr>Aktivitäten für Seniorinnen und Senioren</vt:lpstr>
      <vt:lpstr>PowerPoint-Präsentation</vt:lpstr>
      <vt:lpstr> Aktivitäten als Gremium Klimaanpassung und Klimaschutz Online Videokonferenz und Klimaspaziergang </vt:lpstr>
      <vt:lpstr>Gespräche auf politischer Ebene </vt:lpstr>
      <vt:lpstr>Seniorenbeirat der Stadt Worms</vt:lpstr>
      <vt:lpstr>Am 7. Oktober 2021 Austausch mit dem Seniorenbeirat der Stadt Metz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Seniorenbeirat der Stadt Worms</dc:title>
  <dc:creator>Karin</dc:creator>
  <cp:lastModifiedBy>Fritz Wolf</cp:lastModifiedBy>
  <cp:revision>20</cp:revision>
  <dcterms:created xsi:type="dcterms:W3CDTF">2021-10-04T17:05:05Z</dcterms:created>
  <dcterms:modified xsi:type="dcterms:W3CDTF">2021-10-05T12:12:36Z</dcterms:modified>
</cp:coreProperties>
</file>